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5" r:id="rId3"/>
    <p:sldId id="257" r:id="rId4"/>
    <p:sldId id="259" r:id="rId5"/>
    <p:sldId id="263" r:id="rId6"/>
  </p:sldIdLst>
  <p:sldSz cx="9144000" cy="6858000" type="letter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5679-AD66-49F6-BB9E-BFB16963CA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B8BF-3A49-46E9-8EEF-A06C2430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5679-AD66-49F6-BB9E-BFB16963CA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B8BF-3A49-46E9-8EEF-A06C2430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5679-AD66-49F6-BB9E-BFB16963CA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B8BF-3A49-46E9-8EEF-A06C2430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8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90F5-07E2-46D3-A07D-59F6FF3F2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E628-46DE-458A-8B81-8EB2378A2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90F5-07E2-46D3-A07D-59F6FF3F2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E628-46DE-458A-8B81-8EB2378A2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90F5-07E2-46D3-A07D-59F6FF3F2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E628-46DE-458A-8B81-8EB2378A2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84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90F5-07E2-46D3-A07D-59F6FF3F2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E628-46DE-458A-8B81-8EB2378A2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2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90F5-07E2-46D3-A07D-59F6FF3F2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E628-46DE-458A-8B81-8EB2378A2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38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90F5-07E2-46D3-A07D-59F6FF3F2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E628-46DE-458A-8B81-8EB2378A2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6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90F5-07E2-46D3-A07D-59F6FF3F2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E628-46DE-458A-8B81-8EB2378A2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6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90F5-07E2-46D3-A07D-59F6FF3F2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E628-46DE-458A-8B81-8EB2378A2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0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5679-AD66-49F6-BB9E-BFB16963CA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B8BF-3A49-46E9-8EEF-A06C2430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9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90F5-07E2-46D3-A07D-59F6FF3F2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E628-46DE-458A-8B81-8EB2378A2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4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90F5-07E2-46D3-A07D-59F6FF3F2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E628-46DE-458A-8B81-8EB2378A2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25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90F5-07E2-46D3-A07D-59F6FF3F2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E628-46DE-458A-8B81-8EB2378A2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9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5679-AD66-49F6-BB9E-BFB16963CA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B8BF-3A49-46E9-8EEF-A06C2430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3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5679-AD66-49F6-BB9E-BFB16963CA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B8BF-3A49-46E9-8EEF-A06C2430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5679-AD66-49F6-BB9E-BFB16963CA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B8BF-3A49-46E9-8EEF-A06C2430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5679-AD66-49F6-BB9E-BFB16963CA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B8BF-3A49-46E9-8EEF-A06C2430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5679-AD66-49F6-BB9E-BFB16963CA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B8BF-3A49-46E9-8EEF-A06C2430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5679-AD66-49F6-BB9E-BFB16963CA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B8BF-3A49-46E9-8EEF-A06C2430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6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5679-AD66-49F6-BB9E-BFB16963CA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B8BF-3A49-46E9-8EEF-A06C2430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4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55679-AD66-49F6-BB9E-BFB16963CA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B8BF-3A49-46E9-8EEF-A06C2430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46290F5-07E2-46D3-A07D-59F6FF3F2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A74E628-46DE-458A-8B81-8EB2378A2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0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42" y="5009807"/>
            <a:ext cx="945929" cy="83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2" y="947019"/>
            <a:ext cx="3617198" cy="505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89370"/>
            <a:ext cx="1557338" cy="2105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5188687" cy="6463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b="1" dirty="0" smtClean="0"/>
              <a:t>Newport – 100-year </a:t>
            </a:r>
            <a:r>
              <a:rPr lang="en-US" b="1" dirty="0"/>
              <a:t>S</a:t>
            </a:r>
            <a:r>
              <a:rPr lang="en-US" b="1" dirty="0" smtClean="0"/>
              <a:t>torm with 5 feet Sea Level Rise</a:t>
            </a:r>
          </a:p>
          <a:p>
            <a:r>
              <a:rPr lang="en-US" dirty="0" smtClean="0"/>
              <a:t>*Marker shows water depth at Newport Marriott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1701209"/>
            <a:ext cx="7548026" cy="46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89370"/>
            <a:ext cx="1557338" cy="2105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"/>
            <a:ext cx="5709683" cy="6463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b="1" dirty="0" smtClean="0"/>
              <a:t>Providence – 100-year </a:t>
            </a:r>
            <a:r>
              <a:rPr lang="en-US" b="1" dirty="0"/>
              <a:t>S</a:t>
            </a:r>
            <a:r>
              <a:rPr lang="en-US" b="1" dirty="0" smtClean="0"/>
              <a:t>torm with 5 feet Sea Level Rise</a:t>
            </a:r>
          </a:p>
          <a:p>
            <a:r>
              <a:rPr lang="en-US" dirty="0"/>
              <a:t>*Marker shows point near Memorial Park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1389507"/>
            <a:ext cx="7580294" cy="504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1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6517758" cy="6463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b="1" dirty="0" smtClean="0"/>
              <a:t>Barrington and Warren – 100-year </a:t>
            </a:r>
            <a:r>
              <a:rPr lang="en-US" b="1" dirty="0"/>
              <a:t>S</a:t>
            </a:r>
            <a:r>
              <a:rPr lang="en-US" b="1" dirty="0" smtClean="0"/>
              <a:t>torm with </a:t>
            </a:r>
            <a:r>
              <a:rPr lang="en-US" b="1" dirty="0"/>
              <a:t>5</a:t>
            </a:r>
            <a:r>
              <a:rPr lang="en-US" b="1" dirty="0" smtClean="0"/>
              <a:t> feet Sea Level Rise</a:t>
            </a:r>
          </a:p>
          <a:p>
            <a:r>
              <a:rPr lang="en-US" dirty="0" smtClean="0"/>
              <a:t>*Marker shows one of the greatest water depths in the area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89370"/>
            <a:ext cx="1557338" cy="210502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32" y="1219503"/>
            <a:ext cx="7619068" cy="508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7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59</Words>
  <Application>Microsoft Office PowerPoint</Application>
  <PresentationFormat>Letter Paper (8.5x11 in)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Adena Leibman</dc:creator>
  <cp:lastModifiedBy>Solomon Computers</cp:lastModifiedBy>
  <cp:revision>12</cp:revision>
  <dcterms:created xsi:type="dcterms:W3CDTF">2016-04-07T03:22:52Z</dcterms:created>
  <dcterms:modified xsi:type="dcterms:W3CDTF">2016-04-11T13:59:26Z</dcterms:modified>
</cp:coreProperties>
</file>